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49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39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685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211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034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160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43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923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652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612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309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6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5375-B391-40E1-ADA9-CC7D14593648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A6CCD-3285-4A79-9212-31D079051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101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" Target="slide3.xml"/><Relationship Id="rId7" Type="http://schemas.openxmlformats.org/officeDocument/2006/relationships/hyperlink" Target="https://es.wikipedia.org/wiki/Windows_8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hyperlink" Target="TRABAJO_FINAL_NOMINA_INFORMATICA%20WV.doc" TargetMode="External"/><Relationship Id="rId4" Type="http://schemas.openxmlformats.org/officeDocument/2006/relationships/hyperlink" Target="NOMINA_PAGO_DE_SUELDOS_LW.xl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54821" y="515313"/>
            <a:ext cx="38100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WINDOWS 8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Rectángulo redondeado 4">
            <a:hlinkClick r:id="rId2" action="ppaction://hlinksldjump"/>
          </p:cNvPr>
          <p:cNvSpPr/>
          <p:nvPr/>
        </p:nvSpPr>
        <p:spPr>
          <a:xfrm>
            <a:off x="654627" y="1880755"/>
            <a:ext cx="4073237" cy="509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Definición</a:t>
            </a:r>
            <a:endParaRPr lang="es-CO" sz="3200" dirty="0"/>
          </a:p>
        </p:txBody>
      </p:sp>
      <p:sp>
        <p:nvSpPr>
          <p:cNvPr id="6" name="Rectángulo redondeado 5">
            <a:hlinkClick r:id="rId3" action="ppaction://hlinksldjump"/>
          </p:cNvPr>
          <p:cNvSpPr/>
          <p:nvPr/>
        </p:nvSpPr>
        <p:spPr>
          <a:xfrm>
            <a:off x="654626" y="2583874"/>
            <a:ext cx="4073238" cy="509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Partes Fundamentales</a:t>
            </a:r>
            <a:endParaRPr lang="es-CO" sz="3200" dirty="0"/>
          </a:p>
        </p:txBody>
      </p:sp>
      <p:sp>
        <p:nvSpPr>
          <p:cNvPr id="7" name="Rectángulo redondeado 6">
            <a:hlinkClick r:id="rId4" action="ppaction://hlinkfile"/>
          </p:cNvPr>
          <p:cNvSpPr/>
          <p:nvPr/>
        </p:nvSpPr>
        <p:spPr>
          <a:xfrm>
            <a:off x="654626" y="3286993"/>
            <a:ext cx="4073238" cy="509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Archivo de Excel</a:t>
            </a:r>
            <a:endParaRPr lang="es-CO" sz="3200" dirty="0"/>
          </a:p>
        </p:txBody>
      </p:sp>
      <p:sp>
        <p:nvSpPr>
          <p:cNvPr id="8" name="Rectángulo redondeado 7">
            <a:hlinkClick r:id="rId5" action="ppaction://hlinkfile"/>
          </p:cNvPr>
          <p:cNvSpPr/>
          <p:nvPr/>
        </p:nvSpPr>
        <p:spPr>
          <a:xfrm>
            <a:off x="654626" y="3990112"/>
            <a:ext cx="4073238" cy="509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Archivo de </a:t>
            </a:r>
            <a:r>
              <a:rPr lang="es-CO" sz="3200" dirty="0"/>
              <a:t>W</a:t>
            </a:r>
            <a:r>
              <a:rPr lang="es-CO" sz="3200" dirty="0" smtClean="0"/>
              <a:t>ord</a:t>
            </a:r>
            <a:endParaRPr lang="es-CO" sz="3200" dirty="0"/>
          </a:p>
        </p:txBody>
      </p:sp>
      <p:sp>
        <p:nvSpPr>
          <p:cNvPr id="9" name="Rectángulo redondeado 8">
            <a:hlinkClick r:id="rId6" action="ppaction://hlinksldjump"/>
          </p:cNvPr>
          <p:cNvSpPr/>
          <p:nvPr/>
        </p:nvSpPr>
        <p:spPr>
          <a:xfrm>
            <a:off x="654626" y="5441376"/>
            <a:ext cx="4073238" cy="509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Video</a:t>
            </a:r>
            <a:endParaRPr lang="es-CO" sz="3200" dirty="0"/>
          </a:p>
        </p:txBody>
      </p:sp>
      <p:sp>
        <p:nvSpPr>
          <p:cNvPr id="10" name="Rectángulo redondeado 9">
            <a:hlinkClick r:id="rId7"/>
          </p:cNvPr>
          <p:cNvSpPr/>
          <p:nvPr/>
        </p:nvSpPr>
        <p:spPr>
          <a:xfrm>
            <a:off x="654626" y="4738257"/>
            <a:ext cx="4073238" cy="509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Pagina Web</a:t>
            </a:r>
            <a:endParaRPr lang="es-CO" sz="3200" dirty="0"/>
          </a:p>
        </p:txBody>
      </p:sp>
      <p:pic>
        <p:nvPicPr>
          <p:cNvPr id="1028" name="Picture 4" descr="http://www.techmerry.com/wp-content/uploads/2014/07/How-to-upgrade-to-Windows-8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835" y="1997290"/>
            <a:ext cx="6161809" cy="363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5444835" y="5688920"/>
            <a:ext cx="5891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 err="1" smtClean="0"/>
              <a:t>Fuente:http</a:t>
            </a:r>
            <a:r>
              <a:rPr lang="es-CO" sz="1100" dirty="0" smtClean="0"/>
              <a:t>://www.hacksandmoney.tk/2015/05/windows-8-81-legit.html</a:t>
            </a:r>
            <a:endParaRPr lang="es-CO" sz="1100" dirty="0"/>
          </a:p>
        </p:txBody>
      </p:sp>
    </p:spTree>
    <p:extLst>
      <p:ext uri="{BB962C8B-B14F-4D97-AF65-F5344CB8AC3E}">
        <p14:creationId xmlns:p14="http://schemas.microsoft.com/office/powerpoint/2010/main" val="206158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420937" y="521315"/>
            <a:ext cx="30986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Definición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366510" y="1588770"/>
            <a:ext cx="50063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Windows 8</a:t>
            </a:r>
            <a:r>
              <a:rPr lang="es-CO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es un sistema operativo diseñado por Microsoft. Su mayor diferencia con las versiones anteriores de </a:t>
            </a:r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Windows</a:t>
            </a:r>
            <a:r>
              <a:rPr lang="es-CO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es que presenta cambios en el menú de inicio, en la interacción y en la conectividad.</a:t>
            </a:r>
          </a:p>
        </p:txBody>
      </p:sp>
      <p:pic>
        <p:nvPicPr>
          <p:cNvPr id="2052" name="Picture 4" descr="Resultado de imagen para windows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04" y="2241144"/>
            <a:ext cx="4141833" cy="231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310004" y="4686300"/>
            <a:ext cx="42176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 err="1" smtClean="0"/>
              <a:t>Fuente:http</a:t>
            </a:r>
            <a:r>
              <a:rPr lang="es-CO" sz="1100" dirty="0" smtClean="0"/>
              <a:t>://dalwebtuttoxweb.myblog.it/como-utilizar-windows-8/</a:t>
            </a:r>
            <a:endParaRPr lang="es-CO" sz="1100" dirty="0"/>
          </a:p>
        </p:txBody>
      </p:sp>
      <p:sp>
        <p:nvSpPr>
          <p:cNvPr id="6" name="Flecha arriba 5">
            <a:hlinkClick r:id="rId3" action="ppaction://hlinksldjump"/>
          </p:cNvPr>
          <p:cNvSpPr/>
          <p:nvPr/>
        </p:nvSpPr>
        <p:spPr>
          <a:xfrm>
            <a:off x="11201400" y="5983843"/>
            <a:ext cx="811530" cy="7658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028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38895" y="361295"/>
            <a:ext cx="65599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Partes Fundamentales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8318" y="1481435"/>
            <a:ext cx="24372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El Escritorio</a:t>
            </a:r>
            <a:endParaRPr lang="es-ES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71500" y="2127766"/>
            <a:ext cx="532638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/>
              <a:t>El escritorio </a:t>
            </a:r>
            <a:r>
              <a:rPr lang="es-CO" sz="3200" dirty="0"/>
              <a:t>de Windows es la pantalla principal que podemos observar una vez que se inicializa el sistema, pantalla que contiene los íconos de muchos de los programas que utilizamos más frecuentemente.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3078" name="Picture 6" descr="http://k31.kn3.net/D84C290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699" y="1979177"/>
            <a:ext cx="4700942" cy="352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5594985" y="5566260"/>
            <a:ext cx="590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 err="1" smtClean="0"/>
              <a:t>Fuente:http</a:t>
            </a:r>
            <a:r>
              <a:rPr lang="es-CO" sz="1100" dirty="0" smtClean="0"/>
              <a:t>://www.taringa.net/comunidades/win8oficial/7018462/Pregunta-Como-tienen-ustedes-su-escritorio-windows-8.html</a:t>
            </a:r>
            <a:endParaRPr lang="es-CO" sz="1100" dirty="0"/>
          </a:p>
        </p:txBody>
      </p:sp>
      <p:sp>
        <p:nvSpPr>
          <p:cNvPr id="9" name="Flecha arriba 8">
            <a:hlinkClick r:id="rId3" action="ppaction://hlinksldjump"/>
          </p:cNvPr>
          <p:cNvSpPr/>
          <p:nvPr/>
        </p:nvSpPr>
        <p:spPr>
          <a:xfrm>
            <a:off x="11201400" y="5983843"/>
            <a:ext cx="811530" cy="7658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97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962762" y="258425"/>
            <a:ext cx="18549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Video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Flecha arriba 4">
            <a:hlinkClick r:id="rId4" action="ppaction://hlinksldjump"/>
          </p:cNvPr>
          <p:cNvSpPr/>
          <p:nvPr/>
        </p:nvSpPr>
        <p:spPr>
          <a:xfrm>
            <a:off x="11201400" y="5983843"/>
            <a:ext cx="811530" cy="7658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103" name="ShockwaveFlash1" r:id="rId2" imgW="9282240" imgH="4800600"/>
        </mc:Choice>
        <mc:Fallback>
          <p:control name="ShockwaveFlash1" r:id="rId2" imgW="9282240" imgH="4800600">
            <p:pic>
              <p:nvPicPr>
                <p:cNvPr id="4" name="ShockwaveFlash1"/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508124" y="1577974"/>
                  <a:ext cx="9281796" cy="4799966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36616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66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01061-10</dc:creator>
  <cp:lastModifiedBy>01061-10</cp:lastModifiedBy>
  <cp:revision>11</cp:revision>
  <dcterms:created xsi:type="dcterms:W3CDTF">2015-11-07T01:20:44Z</dcterms:created>
  <dcterms:modified xsi:type="dcterms:W3CDTF">2015-11-07T02:04:44Z</dcterms:modified>
</cp:coreProperties>
</file>